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321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28740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304698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екпіні </a:t>
            </a:r>
            <a:r>
              <a:rPr lang="kk-KZ" sz="1200" dirty="0" smtClean="0">
                <a:latin typeface="Times New Roman" pitchFamily="18" charset="0"/>
                <a:cs typeface="Times New Roman" pitchFamily="18" charset="0"/>
                <a:sym typeface="+mn-ea"/>
              </a:rPr>
              <a:t>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14-16</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аздаған жаңбыр</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Оңтүстік-шығыстан, 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екпіні 15-20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7-9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415167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20530</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3979</cp:revision>
  <cp:lastPrinted>2021-07-01T07:38:07Z</cp:lastPrinted>
  <dcterms:created xsi:type="dcterms:W3CDTF">2018-03-27T06:03:00Z</dcterms:created>
  <dcterms:modified xsi:type="dcterms:W3CDTF">2024-09-16T07:52:02Z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