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028408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17 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18 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17 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3-5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354343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957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0.191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41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18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20939</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4123</cp:revision>
  <cp:lastPrinted>2021-07-01T07:38:07Z</cp:lastPrinted>
  <dcterms:created xsi:type="dcterms:W3CDTF">2018-03-27T06:03:00Z</dcterms:created>
  <dcterms:modified xsi:type="dcterms:W3CDTF">2024-09-16T06:39:08Z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