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652332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16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16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7-12, күндіз </a:t>
            </a:r>
            <a:r>
              <a:rPr lang="kk-KZ" sz="1200">
                <a:latin typeface="Times New Roman" panose="02020603050405020304" pitchFamily="18" charset="0"/>
                <a:cs typeface="Times New Roman" panose="02020603050405020304" pitchFamily="18" charset="0"/>
              </a:rPr>
              <a:t>екпіні </a:t>
            </a:r>
            <a:r>
              <a:rPr lang="kk-KZ" sz="1200" smtClean="0">
                <a:latin typeface="Times New Roman" panose="02020603050405020304" pitchFamily="18" charset="0"/>
                <a:cs typeface="Times New Roman" panose="02020603050405020304" pitchFamily="18" charset="0"/>
              </a:rPr>
              <a:t>15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9-14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399345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17 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18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 </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18789</TotalTime>
  <Words>519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4756</cp:revision>
  <cp:lastPrinted>2021-07-01T07:38:07Z</cp:lastPrinted>
  <dcterms:created xsi:type="dcterms:W3CDTF">2018-03-27T06:03:00Z</dcterms:created>
  <dcterms:modified xsi:type="dcterms:W3CDTF">2024-09-16T09:27:47Z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