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27278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солтүстік-батыстан соғады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үсік 2-4 градус,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a:solidFill>
                  <a:prstClr val="black"/>
                </a:solidFill>
                <a:latin typeface="Times New Roman" panose="02020603050405020304" pitchFamily="18" charset="0"/>
                <a:cs typeface="Times New Roman" panose="02020603050405020304" pitchFamily="18" charset="0"/>
              </a:rPr>
              <a:t>18</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үсік 1-3 градус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4722400"/>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22812</TotalTime>
  <Words>637</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4112</cp:revision>
  <cp:lastPrinted>2021-07-01T03:56:27Z</cp:lastPrinted>
  <dcterms:created xsi:type="dcterms:W3CDTF">2018-03-27T06:03:00Z</dcterms:created>
  <dcterms:modified xsi:type="dcterms:W3CDTF">2024-09-16T07:47:12Z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