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566" y="25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16673713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сентября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 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9-14, днем порывы 15-20 м/с. Температура воздуха ночью 0-2, днем 13-15 тепла.</a:t>
            </a:r>
          </a:p>
          <a:p>
            <a:pPr lvl="0" algn="just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19 сентября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20 ч. 18 сентября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2-4 тепла.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0851681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1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Д.М</a:t>
            </a:r>
            <a:r>
              <a:rPr lang="kk-KZ" altLang="ru-RU" sz="11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19973</TotalTime>
  <Words>600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4031</cp:revision>
  <cp:lastPrinted>2021-07-01T03:56:27Z</cp:lastPrinted>
  <dcterms:created xsi:type="dcterms:W3CDTF">2018-03-27T06:03:00Z</dcterms:created>
  <dcterms:modified xsi:type="dcterms:W3CDTF">2024-09-17T08:07:46Z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