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477165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0-2, днем 13-15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41279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34620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5618</cp:revision>
  <cp:lastPrinted>2021-11-30T05:55:24Z</cp:lastPrinted>
  <dcterms:created xsi:type="dcterms:W3CDTF">2018-03-27T06:03:00Z</dcterms:created>
  <dcterms:modified xsi:type="dcterms:W3CDTF">2024-09-17T07:22:22Z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