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2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472867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заморозки 2-4 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заморозки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2135" y="2403249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сентября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74074" y="33594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82291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20272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3862</cp:revision>
  <cp:lastPrinted>2021-10-14T11:15:53Z</cp:lastPrinted>
  <dcterms:created xsi:type="dcterms:W3CDTF">2018-03-27T06:03:00Z</dcterms:created>
  <dcterms:modified xsi:type="dcterms:W3CDTF">2024-09-17T08:25:20Z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