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0533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сентября по 20 ч. 18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1-3 м/с. Температура воздуха ночью 0-2 тепла, на поверхности почвы заморозки 2 градуса,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18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19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146728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20384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3322</cp:revision>
  <cp:lastPrinted>2021-07-01T03:56:27Z</cp:lastPrinted>
  <dcterms:created xsi:type="dcterms:W3CDTF">2018-03-27T06:03:00Z</dcterms:created>
  <dcterms:modified xsi:type="dcterms:W3CDTF">2024-09-17T07:46:09Z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