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095" autoAdjust="0"/>
  </p:normalViewPr>
  <p:slideViewPr>
    <p:cSldViewPr showGuides="1">
      <p:cViewPr>
        <p:scale>
          <a:sx n="100" d="100"/>
          <a:sy n="100" d="100"/>
        </p:scale>
        <p:origin x="-2490" y="-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ru-RU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95785923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1-3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тепла, на поверхности почвы заморозки 2 градуса,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тепла, на поверхности почвы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заморозки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 градус.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17002</TotalTime>
  <Words>599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5481</cp:revision>
  <cp:lastPrinted>2021-07-01T03:56:27Z</cp:lastPrinted>
  <dcterms:created xsi:type="dcterms:W3CDTF">2018-03-27T06:03:00Z</dcterms:created>
  <dcterms:modified xsi:type="dcterms:W3CDTF">2024-09-17T07:41:24Z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