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802057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заморозки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0319" y="2205001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2414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40447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Гафурова-Кенесова Н.Р.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24994</TotalTime>
  <Words>684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4193</cp:revision>
  <cp:lastPrinted>2021-10-18T15:52:53Z</cp:lastPrinted>
  <dcterms:created xsi:type="dcterms:W3CDTF">2018-03-27T06:03:00Z</dcterms:created>
  <dcterms:modified xsi:type="dcterms:W3CDTF">2024-09-17T08:18:06Z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