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79171C-1F3A-4A9F-B2D3-21664B2A14A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8801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0394-C9E2-4895-A4E0-BD4A7747F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A3845-B1E8-4C3E-8FD4-20C03BCCC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C0BBE-0B7D-4038-808B-D90EED762D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38273-14C6-4696-85C3-C648B1EF8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0A7B-0D14-4D01-AD07-DCEAFC74E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589ED-CA00-400C-8E5F-812038CC5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AC70-B8A0-43FF-B25F-24F9931A12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82FFE-6F2F-4C68-B436-D2810E78E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2019-B84B-4342-9345-855FCAA4B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620-C83B-4ECE-85A7-D1B88C836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9F7FD-2B48-4304-B66A-6E6DE3EAF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23297D-BB20-4F4B-A73D-EB1D4075A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5888"/>
            <a:ext cx="48307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ночью дождь. Ветер северо-восточный 3-8 м/с. Температура воздуха ночью 8-10, днем 18-20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349613"/>
              </p:ext>
            </p:extLst>
          </p:nvPr>
        </p:nvGraphicFramePr>
        <p:xfrm>
          <a:off x="4964113" y="4046943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22029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5048</cp:revision>
  <cp:lastPrinted>2021-07-01T09:11:30Z</cp:lastPrinted>
  <dcterms:created xsi:type="dcterms:W3CDTF">2018-03-27T06:03:00Z</dcterms:created>
  <dcterms:modified xsi:type="dcterms:W3CDTF">2024-09-17T05:52:20Z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