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8475189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025" y="84910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сентября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северо-восточный 9-14 м/с. Температура воздуха ночью 4-6, днем 16-18 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северо-восточный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7735676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2558" y="216273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13035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А./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37411</TotalTime>
  <Words>591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4888</cp:revision>
  <cp:lastPrinted>2021-02-03T11:37:00Z</cp:lastPrinted>
  <dcterms:created xsi:type="dcterms:W3CDTF">2018-03-27T06:03:00Z</dcterms:created>
  <dcterms:modified xsi:type="dcterms:W3CDTF">2024-09-17T08:39:22Z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