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468" autoAdjust="0"/>
  </p:normalViewPr>
  <p:slideViewPr>
    <p:cSldViewPr showGuides="1">
      <p:cViewPr>
        <p:scale>
          <a:sx n="125" d="100"/>
          <a:sy n="125" d="100"/>
        </p:scale>
        <p:origin x="-1566"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26074614"/>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қыркүйекке 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17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a:t>
            </a:r>
            <a:r>
              <a:rPr lang="ru-RU" sz="1200" dirty="0" err="1" smtClean="0">
                <a:latin typeface="Times New Roman" panose="02020603050405020304" pitchFamily="18" charset="0"/>
                <a:cs typeface="Times New Roman" panose="02020603050405020304" pitchFamily="18" charset="0"/>
              </a:rPr>
              <a:t>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15-20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ct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64617"/>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24114771"/>
              </p:ext>
            </p:extLst>
          </p:nvPr>
        </p:nvGraphicFramePr>
        <p:xfrm>
          <a:off x="4887749" y="4178852"/>
          <a:ext cx="4781606" cy="112187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marL="0" indent="0" algn="ctr">
                        <a:tabLst>
                          <a:tab pos="1257300" algn="l"/>
                        </a:tabLst>
                      </a:pPr>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Буланбаева </a:t>
            </a:r>
            <a:r>
              <a:rPr lang="kk-KZ" altLang="ru-RU" sz="1200" b="1" i="1" dirty="0" smtClean="0">
                <a:latin typeface="Times New Roman" panose="02020603050405020304" pitchFamily="18" charset="0"/>
                <a:cs typeface="Times New Roman" panose="02020603050405020304" pitchFamily="18" charset="0"/>
              </a:rPr>
              <a:t>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20956</TotalTime>
  <Words>547</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4047</cp:revision>
  <cp:lastPrinted>2021-07-01T07:38:07Z</cp:lastPrinted>
  <dcterms:created xsi:type="dcterms:W3CDTF">2018-03-27T06:03:00Z</dcterms:created>
  <dcterms:modified xsi:type="dcterms:W3CDTF">2024-09-17T08:09:17Z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