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758438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261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64857506"/>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16 қыркүйек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5-7,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20-22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18 </a:t>
            </a:r>
            <a:r>
              <a:rPr lang="kk-KZ" sz="1200" b="1" dirty="0"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солтүстік-шығыстан соғады, </a:t>
            </a:r>
            <a:r>
              <a:rPr lang="kk-KZ" sz="1100" dirty="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6031" y="225530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17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27230</TotalTime>
  <Words>566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5261</cp:revision>
  <cp:lastPrinted>2021-07-01T03:56:27Z</cp:lastPrinted>
  <dcterms:created xsi:type="dcterms:W3CDTF">2018-03-27T06:03:00Z</dcterms:created>
  <dcterms:modified xsi:type="dcterms:W3CDTF">2024-09-17T07:20:27Z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