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585838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Шығыстан </a:t>
            </a:r>
            <a:r>
              <a:rPr lang="kk-KZ" sz="1200" dirty="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екпіні 15-20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9-11,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17-19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Ш</a:t>
            </a:r>
            <a:r>
              <a:rPr lang="kk-KZ" sz="1200" dirty="0" smtClean="0">
                <a:latin typeface="Times New Roman" pitchFamily="18" charset="0"/>
                <a:cs typeface="Times New Roman" pitchFamily="18" charset="0"/>
                <a:sym typeface="+mn-ea"/>
              </a:rPr>
              <a:t>ығыстан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9-11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7363726"/>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ru-RU" altLang="ru-RU" sz="1200" b="1" i="1" smtClean="0">
                <a:latin typeface="Times New Roman" panose="02020603050405020304" pitchFamily="18" charset="0"/>
                <a:cs typeface="Times New Roman" panose="02020603050405020304" pitchFamily="18" charset="0"/>
              </a:rPr>
              <a:t>Буланбаева</a:t>
            </a:r>
            <a:r>
              <a:rPr lang="ru-RU" altLang="ru-RU" sz="1200" b="1" i="1" dirty="0" smtClean="0">
                <a:latin typeface="Times New Roman" panose="02020603050405020304" pitchFamily="18" charset="0"/>
                <a:cs typeface="Times New Roman" panose="02020603050405020304" pitchFamily="18" charset="0"/>
              </a:rPr>
              <a:t>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20532</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3983</cp:revision>
  <cp:lastPrinted>2021-07-01T07:38:07Z</cp:lastPrinted>
  <dcterms:created xsi:type="dcterms:W3CDTF">2018-03-27T06:03:00Z</dcterms:created>
  <dcterms:modified xsi:type="dcterms:W3CDTF">2024-09-17T08:10:34Z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