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2179992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611978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8-13 м/с. Ауа температурасы түнде 12-14, күндіз 26-28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12-14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9</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13842</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3365</cp:revision>
  <cp:lastPrinted>2021-07-01T03:56:27Z</cp:lastPrinted>
  <dcterms:created xsi:type="dcterms:W3CDTF">2018-03-27T06:03:00Z</dcterms:created>
  <dcterms:modified xsi:type="dcterms:W3CDTF">2024-09-17T07:25:34Z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