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261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17 </a:t>
                      </a:r>
                      <a:r>
                        <a:rPr lang="kk-KZ" altLang="ru-RU" sz="1200" b="1" i="1" dirty="0">
                          <a:solidFill>
                            <a:srgbClr val="000000"/>
                          </a:solidFill>
                          <a:latin typeface="Times New Roman" pitchFamily="18" charset="0"/>
                          <a:cs typeface="Times New Roman" pitchFamily="18" charset="0"/>
                        </a:rPr>
                        <a:t>қыркүйекке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қыркүйекке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53046922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1403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04664"/>
            <a:ext cx="4608512" cy="1754326"/>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smtClean="0">
                <a:latin typeface="Times New Roman" pitchFamily="18" charset="0"/>
                <a:cs typeface="Times New Roman" pitchFamily="18" charset="0"/>
              </a:rPr>
              <a:t>18 </a:t>
            </a:r>
            <a:r>
              <a:rPr lang="kk-KZ" altLang="ru-RU" sz="1050" b="1" dirty="0">
                <a:solidFill>
                  <a:srgbClr val="000000"/>
                </a:solidFill>
                <a:latin typeface="Times New Roman" pitchFamily="18" charset="0"/>
                <a:cs typeface="Times New Roman" pitchFamily="18" charset="0"/>
              </a:rPr>
              <a:t>қыркүйекке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lvl="0"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17 </a:t>
            </a:r>
            <a:r>
              <a:rPr lang="ru-RU" sz="1050" b="1" dirty="0" err="1">
                <a:latin typeface="Times New Roman" pitchFamily="18" charset="0"/>
                <a:cs typeface="Times New Roman" pitchFamily="18" charset="0"/>
              </a:rPr>
              <a:t>қыркүйекке</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18 </a:t>
            </a:r>
            <a:r>
              <a:rPr lang="ru-RU" sz="1050" b="1" dirty="0" err="1">
                <a:latin typeface="Times New Roman" pitchFamily="18" charset="0"/>
                <a:cs typeface="Times New Roman" pitchFamily="18" charset="0"/>
              </a:rPr>
              <a:t>қыркүйекке</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tabLst>
                <a:tab pos="179388" algn="l"/>
              </a:tabLst>
            </a:pPr>
            <a:r>
              <a:rPr lang="kk-KZ" sz="1100" dirty="0" smtClean="0">
                <a:latin typeface="Times New Roman" pitchFamily="18" charset="0"/>
                <a:cs typeface="Times New Roman" pitchFamily="18" charset="0"/>
              </a:rPr>
              <a:t>Аздаған </a:t>
            </a:r>
            <a:r>
              <a:rPr lang="kk-KZ" sz="1100" dirty="0">
                <a:latin typeface="Times New Roman" pitchFamily="18" charset="0"/>
                <a:cs typeface="Times New Roman" pitchFamily="18" charset="0"/>
              </a:rPr>
              <a:t>бұлтты,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1-3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1-3 градус жылы, топырақ бетінде 2 градус үсік,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15-17 </a:t>
            </a:r>
            <a:r>
              <a:rPr lang="kk-KZ" sz="1100" dirty="0">
                <a:latin typeface="Times New Roman" pitchFamily="18" charset="0"/>
                <a:cs typeface="Times New Roman" pitchFamily="18" charset="0"/>
              </a:rPr>
              <a:t>градус жылы.</a:t>
            </a:r>
          </a:p>
          <a:p>
            <a:pPr algn="ctr"/>
            <a:r>
              <a:rPr lang="kk-KZ" sz="1050" b="1" dirty="0" smtClean="0">
                <a:latin typeface="Times New Roman" pitchFamily="18" charset="0"/>
                <a:cs typeface="Times New Roman" pitchFamily="18" charset="0"/>
              </a:rPr>
              <a:t>19 </a:t>
            </a:r>
            <a:r>
              <a:rPr lang="ru-RU" sz="1050" b="1" dirty="0" err="1">
                <a:latin typeface="Times New Roman" pitchFamily="18" charset="0"/>
                <a:cs typeface="Times New Roman" pitchFamily="18" charset="0"/>
              </a:rPr>
              <a:t>қыркүйек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18</a:t>
            </a:r>
            <a:r>
              <a:rPr lang="kk-KZ" altLang="ru-RU" sz="1050" b="1" dirty="0" smtClean="0">
                <a:latin typeface="Times New Roman" pitchFamily="18" charset="0"/>
                <a:cs typeface="Times New Roman" pitchFamily="18" charset="0"/>
              </a:rPr>
              <a:t> </a:t>
            </a:r>
            <a:r>
              <a:rPr lang="kk-KZ" altLang="ru-RU" sz="1050" b="1" dirty="0">
                <a:solidFill>
                  <a:srgbClr val="000000"/>
                </a:solidFill>
                <a:latin typeface="Times New Roman" pitchFamily="18" charset="0"/>
                <a:cs typeface="Times New Roman" pitchFamily="18" charset="0"/>
              </a:rPr>
              <a:t>қыркүйекке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smtClean="0">
                <a:latin typeface="Times New Roman" pitchFamily="18" charset="0"/>
                <a:cs typeface="Times New Roman" pitchFamily="18" charset="0"/>
              </a:rPr>
              <a:t>19 </a:t>
            </a:r>
            <a:r>
              <a:rPr lang="ru-RU" sz="1050" b="1" dirty="0" err="1">
                <a:latin typeface="Times New Roman" pitchFamily="18" charset="0"/>
                <a:cs typeface="Times New Roman" pitchFamily="18" charset="0"/>
              </a:rPr>
              <a:t>қыркүйекке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7-12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түнде 1-3 градус жылы, топырақ </a:t>
            </a:r>
            <a:r>
              <a:rPr lang="kk-KZ" sz="1100" smtClean="0">
                <a:latin typeface="Times New Roman" pitchFamily="18" charset="0"/>
                <a:cs typeface="Times New Roman" pitchFamily="18" charset="0"/>
              </a:rPr>
              <a:t>бетінде </a:t>
            </a:r>
            <a:r>
              <a:rPr lang="kk-KZ" sz="1100" smtClean="0">
                <a:latin typeface="Times New Roman" pitchFamily="18" charset="0"/>
                <a:cs typeface="Times New Roman" pitchFamily="18" charset="0"/>
              </a:rPr>
              <a:t>1 </a:t>
            </a:r>
            <a:r>
              <a:rPr lang="kk-KZ" sz="1100" dirty="0" smtClean="0">
                <a:latin typeface="Times New Roman" pitchFamily="18" charset="0"/>
                <a:cs typeface="Times New Roman" pitchFamily="18" charset="0"/>
              </a:rPr>
              <a:t>градус үсік.</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769441"/>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anose="02020603050405020304" pitchFamily="18" charset="0"/>
                <a:cs typeface="Times New Roman" panose="02020603050405020304" pitchFamily="18" charset="0"/>
              </a:rPr>
              <a:t>2024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18 қыркүйек тәулігінде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ластаушы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indent="180975" algn="just"/>
            <a:r>
              <a:rPr lang="ru-RU" sz="1100" dirty="0" smtClean="0">
                <a:solidFill>
                  <a:schemeClr val="tx1"/>
                </a:solidFill>
                <a:latin typeface="Times New Roman" panose="02020603050405020304" pitchFamily="18" charset="0"/>
                <a:cs typeface="Times New Roman" panose="02020603050405020304" pitchFamily="18" charset="0"/>
              </a:rPr>
              <a:t>2024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18 қыркүйек тәулігінде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 жоғары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А.Новиков/</a:t>
            </a:r>
            <a:r>
              <a:rPr lang="ru-RU" altLang="ru-RU" sz="1200" b="1" i="1" smtClean="0">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15438</TotalTime>
  <Words>560</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5233</cp:revision>
  <cp:lastPrinted>2021-07-01T03:56:27Z</cp:lastPrinted>
  <dcterms:created xsi:type="dcterms:W3CDTF">2018-03-27T06:03:00Z</dcterms:created>
  <dcterms:modified xsi:type="dcterms:W3CDTF">2024-09-17T07:41:53Z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