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568360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18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a:t>
            </a:r>
            <a:r>
              <a:rPr lang="ru-RU" sz="1200" dirty="0" err="1" smtClean="0">
                <a:solidFill>
                  <a:prstClr val="black"/>
                </a:solidFill>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19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18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088395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941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19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20940</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4126</cp:revision>
  <cp:lastPrinted>2021-07-01T07:38:07Z</cp:lastPrinted>
  <dcterms:created xsi:type="dcterms:W3CDTF">2018-03-27T06:03:00Z</dcterms:created>
  <dcterms:modified xsi:type="dcterms:W3CDTF">2024-09-17T07:01:24Z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