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98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872033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824412"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м/с</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2-4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75183" y="2782668"/>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8532307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 Буланбаева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21597</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4129</cp:revision>
  <cp:lastPrinted>2021-07-01T07:38:07Z</cp:lastPrinted>
  <dcterms:created xsi:type="dcterms:W3CDTF">2018-03-27T06:03:00Z</dcterms:created>
  <dcterms:modified xsi:type="dcterms:W3CDTF">2024-09-17T08:07:38Z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