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022888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822910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м/с. Ауа температурасы түнде 0-2,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19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19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dirty="0">
                <a:solidFill>
                  <a:prstClr val="black"/>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18 қыркүйекке, түнде 19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32311</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5409</cp:revision>
  <cp:lastPrinted>2023-01-16T10:13:34Z</cp:lastPrinted>
  <dcterms:created xsi:type="dcterms:W3CDTF">2018-03-27T06:03:00Z</dcterms:created>
  <dcterms:modified xsi:type="dcterms:W3CDTF">2024-09-17T07:22:25Z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