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492192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17 </a:t>
            </a:r>
            <a:r>
              <a:rPr lang="ru-RU" altLang="ru-RU" sz="1200" b="1" dirty="0" err="1" smtClean="0">
                <a:solidFill>
                  <a:srgbClr val="000000"/>
                </a:solidFill>
                <a:latin typeface="Times New Roman" pitchFamily="18" charset="0"/>
                <a:cs typeface="Times New Roman" pitchFamily="18" charset="0"/>
              </a:rPr>
              <a:t>қыркүйек</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18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Солтүстік-шығыстан жел соғады, күші 9-14 м/с. Ауа температурасы түнде 4-6, күндіз 16-18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19</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Солтүстіктен, солтүстік-шығыстан </a:t>
            </a:r>
            <a:r>
              <a:rPr lang="kk-KZ" sz="1200" dirty="0" smtClean="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3-8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3993456"/>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1157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altLang="ru-RU" sz="1200" dirty="0" smtClean="0">
                <a:solidFill>
                  <a:srgbClr val="000000"/>
                </a:solidFill>
                <a:latin typeface="Times New Roman" pitchFamily="18" charset="0"/>
                <a:cs typeface="Times New Roman" pitchFamily="18" charset="0"/>
              </a:rPr>
              <a:t>18 </a:t>
            </a:r>
            <a:r>
              <a:rPr lang="kk-KZ" altLang="ru-RU" sz="1200" dirty="0" smtClean="0">
                <a:solidFill>
                  <a:srgbClr val="000000"/>
                </a:solidFill>
                <a:latin typeface="Times New Roman" pitchFamily="18" charset="0"/>
                <a:cs typeface="Times New Roman" pitchFamily="18" charset="0"/>
              </a:rPr>
              <a:t>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18791</TotalTime>
  <Words>518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4759</cp:revision>
  <cp:lastPrinted>2021-07-01T07:38:07Z</cp:lastPrinted>
  <dcterms:created xsi:type="dcterms:W3CDTF">2018-03-27T06:03:00Z</dcterms:created>
  <dcterms:modified xsi:type="dcterms:W3CDTF">2024-09-17T08:42:06Z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