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842766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северо-восточный 5-10 м/с. Температура воздуха ночью 1-3 тепла, на поверхности почвы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заморозки 2 градуса,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17-19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2-4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48151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20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34627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5622</cp:revision>
  <cp:lastPrinted>2021-11-30T05:55:24Z</cp:lastPrinted>
  <dcterms:created xsi:type="dcterms:W3CDTF">2018-03-27T06:03:00Z</dcterms:created>
  <dcterms:modified xsi:type="dcterms:W3CDTF">2024-09-18T06:33:00Z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