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25" d="100"/>
          <a:sy n="125" d="100"/>
        </p:scale>
        <p:origin x="1980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7545629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0527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18 сентября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2024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восточный 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/>
            <a:endParaRPr lang="ru-RU" sz="12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kk-K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дождь. Ночью туман.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 с переходом на северо-западный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4458252"/>
              </p:ext>
            </p:extLst>
          </p:nvPr>
        </p:nvGraphicFramePr>
        <p:xfrm>
          <a:off x="4953000" y="4094578"/>
          <a:ext cx="4643470" cy="20482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20031</TotalTime>
  <Words>602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4035</cp:revision>
  <cp:lastPrinted>2021-07-01T03:56:27Z</cp:lastPrinted>
  <dcterms:created xsi:type="dcterms:W3CDTF">2018-03-27T06:03:00Z</dcterms:created>
  <dcterms:modified xsi:type="dcterms:W3CDTF">2024-09-18T08:22:03Z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