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980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602318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дождь. Ветер восточный 9-14, порывы 15-20 м/с. Температура воздуха ночью 7-9, днем 19-21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24103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20818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3990</cp:revision>
  <cp:lastPrinted>2021-07-01T03:56:27Z</cp:lastPrinted>
  <dcterms:created xsi:type="dcterms:W3CDTF">2018-03-27T06:03:00Z</dcterms:created>
  <dcterms:modified xsi:type="dcterms:W3CDTF">2024-09-18T08:03:16Z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