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7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7562502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северо-восточный 2-7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заморозки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20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1751" y="2036156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сентября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12414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741034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Гафурова-Кенесова Н.Р.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25006</TotalTime>
  <Words>687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4197</cp:revision>
  <cp:lastPrinted>2021-10-18T15:52:53Z</cp:lastPrinted>
  <dcterms:created xsi:type="dcterms:W3CDTF">2018-03-27T06:03:00Z</dcterms:created>
  <dcterms:modified xsi:type="dcterms:W3CDTF">2024-09-18T07:20:32Z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