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77921639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262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северо-восточный, восточный 2-7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1-3, 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18-20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algn="just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2-4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1918205"/>
              </p:ext>
            </p:extLst>
          </p:nvPr>
        </p:nvGraphicFramePr>
        <p:xfrm>
          <a:off x="5024602" y="4408084"/>
          <a:ext cx="4691064" cy="20512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746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7143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2837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 сентября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накоплению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пониженный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23255</TotalTime>
  <Words>587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4122</cp:revision>
  <cp:lastPrinted>2021-07-01T03:56:27Z</cp:lastPrinted>
  <dcterms:created xsi:type="dcterms:W3CDTF">2018-03-27T06:03:00Z</dcterms:created>
  <dcterms:modified xsi:type="dcterms:W3CDTF">2024-09-18T07:48:14Z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