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172113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99891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северо-восточный 5-10 м/с. Температура воздуха ночью 11-13, днем 22-24 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26974</TotalTime>
  <Words>588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3510</cp:revision>
  <cp:lastPrinted>2021-10-15T03:50:29Z</cp:lastPrinted>
  <dcterms:created xsi:type="dcterms:W3CDTF">2018-03-27T06:03:00Z</dcterms:created>
  <dcterms:modified xsi:type="dcterms:W3CDTF">2024-09-18T06:39:48Z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