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322729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 по 20 ч. 19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Малооблачно, без осадков. Ветер 1-6 м/с. Температура воздуха ночью 1-3 тепла, на поверхности почвы заморозки 1 градус,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19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20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515357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20389</TotalTime>
  <Words>614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3323</cp:revision>
  <cp:lastPrinted>2021-07-01T03:56:27Z</cp:lastPrinted>
  <dcterms:created xsi:type="dcterms:W3CDTF">2018-03-27T06:03:00Z</dcterms:created>
  <dcterms:modified xsi:type="dcterms:W3CDTF">2024-09-18T07:35:50Z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