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81626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543302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6693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Солтүстік-шығыстан жел соғады, күші 5-10 м/с. Ауа температурасы түнде 1-3 жылы, топырақтың </a:t>
            </a:r>
            <a:r>
              <a:rPr lang="kk-KZ" sz="1100" kern="1400">
                <a:solidFill>
                  <a:srgbClr val="000000"/>
                </a:solidFill>
                <a:latin typeface="Times New Roman" panose="02020603050405020304" pitchFamily="18" charset="0"/>
                <a:ea typeface="Times New Roman" panose="02020603050405020304" pitchFamily="18" charset="0"/>
              </a:rPr>
              <a:t>бетінде 2 </a:t>
            </a:r>
            <a:r>
              <a:rPr lang="kk-KZ" sz="1100" kern="1400" dirty="0">
                <a:solidFill>
                  <a:srgbClr val="000000"/>
                </a:solidFill>
                <a:latin typeface="Times New Roman" panose="02020603050405020304" pitchFamily="18" charset="0"/>
                <a:ea typeface="Times New Roman" panose="02020603050405020304" pitchFamily="18" charset="0"/>
              </a:rPr>
              <a:t>градус үсік,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20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20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ea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19 қыркүйекке, түнде 20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32317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5412</cp:revision>
  <cp:lastPrinted>2023-01-16T10:13:34Z</cp:lastPrinted>
  <dcterms:created xsi:type="dcterms:W3CDTF">2018-03-27T06:03:00Z</dcterms:created>
  <dcterms:modified xsi:type="dcterms:W3CDTF">2024-09-18T06:33:10Z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