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980" y="-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342841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дождь.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326409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21657</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4132</cp:revision>
  <cp:lastPrinted>2021-07-01T07:38:07Z</cp:lastPrinted>
  <dcterms:created xsi:type="dcterms:W3CDTF">2018-03-27T06:03:00Z</dcterms:created>
  <dcterms:modified xsi:type="dcterms:W3CDTF">2024-09-18T08:24:11Z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