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28" autoAdjust="0"/>
  </p:normalViewPr>
  <p:slideViewPr>
    <p:cSldViewPr>
      <p:cViewPr>
        <p:scale>
          <a:sx n="124" d="100"/>
          <a:sy n="124" d="100"/>
        </p:scale>
        <p:origin x="-168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757534223"/>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104524039"/>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0,531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0,289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293</a:t>
                      </a: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,059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0,376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a:t>
                      </a:r>
                      <a:r>
                        <a:rPr lang="kk-KZ" sz="1000" b="0" i="0" u="none" strike="noStrike" dirty="0" smtClean="0">
                          <a:solidFill>
                            <a:srgbClr val="000000"/>
                          </a:solidFill>
                          <a:effectLst/>
                          <a:latin typeface="Times New Roman" pitchFamily="18" charset="0"/>
                          <a:cs typeface="Times New Roman" pitchFamily="18" charset="0"/>
                        </a:rPr>
                        <a:t>34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қыркүйек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11533" y="45731"/>
            <a:ext cx="4824537"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19 </a:t>
            </a:r>
            <a:r>
              <a:rPr lang="kk-KZ" altLang="ru-RU" sz="1200" b="1" dirty="0">
                <a:latin typeface="Times New Roman" pitchFamily="18" charset="0"/>
                <a:cs typeface="Times New Roman" pitchFamily="18" charset="0"/>
              </a:rPr>
              <a:t>қыркүйек </a:t>
            </a:r>
            <a:r>
              <a:rPr lang="kk-KZ" altLang="ru-RU" sz="1200" b="1" dirty="0" smtClean="0">
                <a:latin typeface="Times New Roman" pitchFamily="18" charset="0"/>
                <a:cs typeface="Times New Roman" pitchFamily="18" charset="0"/>
              </a:rPr>
              <a:t>ке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Ашық, </a:t>
            </a:r>
            <a:r>
              <a:rPr lang="kk-KZ" sz="1200" kern="1400" dirty="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Солтүстік-шығыстан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3-8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8-10,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23-25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Аздаған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Солтүстік-шығыстан жел соғады, күші </a:t>
            </a:r>
            <a:r>
              <a:rPr lang="kk-KZ" sz="1200" kern="1400" dirty="0" smtClean="0">
                <a:solidFill>
                  <a:srgbClr val="000000"/>
                </a:solidFill>
                <a:latin typeface="Times New Roman"/>
                <a:ea typeface="Times New Roman"/>
              </a:rPr>
              <a:t>0-5 </a:t>
            </a:r>
            <a:r>
              <a:rPr lang="kk-KZ" sz="1200" kern="1400" dirty="0" smtClean="0">
                <a:solidFill>
                  <a:srgbClr val="000000"/>
                </a:solidFill>
                <a:latin typeface="Times New Roman"/>
                <a:ea typeface="Times New Roman"/>
              </a:rPr>
              <a:t>м/с. Ауа температурасы 8-10 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4714" y="2354055"/>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20 қыркүйек түнде 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К</a:t>
            </a:r>
            <a:r>
              <a:rPr lang="ru-RU" altLang="ru-RU" sz="1200" b="1" i="1"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23469</TotalTime>
  <Words>580</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3942</cp:revision>
  <cp:lastPrinted>2023-02-06T06:57:51Z</cp:lastPrinted>
  <dcterms:created xsi:type="dcterms:W3CDTF">2018-03-27T06:03:00Z</dcterms:created>
  <dcterms:modified xsi:type="dcterms:W3CDTF">2024-09-18T07:30:54Z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