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51942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19</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18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Аздаған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1-6 м/с. Ауа температурасы түнде 1-3 жылы, топырақ бетінде 1 градус үсік, күндіз 18-20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20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19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8329202"/>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17032</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3256</cp:revision>
  <cp:lastPrinted>2021-07-01T07:38:07Z</cp:lastPrinted>
  <dcterms:created xsi:type="dcterms:W3CDTF">2018-03-27T06:03:00Z</dcterms:created>
  <dcterms:modified xsi:type="dcterms:W3CDTF">2024-09-18T07:35:52Z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