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72" d="100"/>
          <a:sy n="72" d="100"/>
        </p:scale>
        <p:origin x="984" y="6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046922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1542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608512" cy="1754326"/>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19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18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19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Аздаған </a:t>
            </a:r>
            <a:r>
              <a:rPr lang="kk-KZ" sz="1100" dirty="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1-6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2-4 градус жылы, топырақ бетінде 1 градус үсік,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20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19</a:t>
            </a:r>
            <a:r>
              <a:rPr lang="kk-KZ" altLang="ru-RU" sz="1050" b="1" dirty="0" smtClean="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20 </a:t>
            </a:r>
            <a:r>
              <a:rPr lang="ru-RU" sz="1050" b="1" dirty="0" err="1" smtClean="0">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7-12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smtClean="0">
                <a:latin typeface="Times New Roman" pitchFamily="18" charset="0"/>
                <a:cs typeface="Times New Roman" pitchFamily="18" charset="0"/>
              </a:rPr>
              <a:t>түнде 2-4 </a:t>
            </a:r>
            <a:r>
              <a:rPr lang="kk-KZ" sz="1100" dirty="0" smtClean="0">
                <a:latin typeface="Times New Roman" pitchFamily="18" charset="0"/>
                <a:cs typeface="Times New Roman" pitchFamily="18" charset="0"/>
              </a:rPr>
              <a:t>градус жылы, топырақ бетінде 1 градус үсік.</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19 қыркүйек тәулігінде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9 қыркүйек тәулігінде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15438</TotalTime>
  <Words>561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5236</cp:revision>
  <cp:lastPrinted>2021-07-01T03:56:27Z</cp:lastPrinted>
  <dcterms:created xsi:type="dcterms:W3CDTF">2018-03-27T06:03:00Z</dcterms:created>
  <dcterms:modified xsi:type="dcterms:W3CDTF">2024-09-18T06:38:07Z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