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71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448484"/>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18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солтүстік-щығыстан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үсік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градус,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жылы болды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1349382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0,037</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Гафурова-Кенесова Н.Р.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19653</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3848</cp:revision>
  <cp:lastPrinted>2021-07-01T03:56:27Z</cp:lastPrinted>
  <dcterms:created xsi:type="dcterms:W3CDTF">2018-03-27T06:03:00Z</dcterms:created>
  <dcterms:modified xsi:type="dcterms:W3CDTF">2024-09-18T07:15:49Z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