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714" y="-4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5217674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№262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18 </a:t>
            </a:r>
            <a:r>
              <a:rPr lang="ru-RU" altLang="ru-RU" sz="1200" b="1" dirty="0" err="1" smtClean="0">
                <a:latin typeface="Times New Roman" panose="02020603050405020304" pitchFamily="18" charset="0"/>
                <a:cs typeface="Times New Roman" panose="02020603050405020304" pitchFamily="18" charset="0"/>
              </a:rPr>
              <a:t>қыркүйекке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18521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18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19</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жауын-шашынсыз</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солтүстіктен, солтүстік-шығыстан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үсік </a:t>
            </a:r>
            <a:r>
              <a:rPr lang="kk-KZ" sz="1200" dirty="0" smtClean="0">
                <a:solidFill>
                  <a:prstClr val="black"/>
                </a:solidFill>
                <a:latin typeface="Times New Roman" pitchFamily="18" charset="0"/>
                <a:cs typeface="Times New Roman" pitchFamily="18" charset="0"/>
              </a:rPr>
              <a:t>0-2 </a:t>
            </a:r>
            <a:r>
              <a:rPr lang="kk-KZ" sz="1200" dirty="0" smtClean="0">
                <a:solidFill>
                  <a:prstClr val="black"/>
                </a:solidFill>
                <a:latin typeface="Times New Roman" pitchFamily="18" charset="0"/>
                <a:cs typeface="Times New Roman" pitchFamily="18" charset="0"/>
              </a:rPr>
              <a:t>градус, күндіз </a:t>
            </a:r>
            <a:r>
              <a:rPr lang="kk-KZ" sz="1200" dirty="0" smtClean="0">
                <a:solidFill>
                  <a:prstClr val="black"/>
                </a:solidFill>
                <a:latin typeface="Times New Roman" pitchFamily="18" charset="0"/>
                <a:cs typeface="Times New Roman" pitchFamily="18" charset="0"/>
              </a:rPr>
              <a:t>17-19° </a:t>
            </a:r>
            <a:r>
              <a:rPr lang="kk-KZ" sz="1200" dirty="0" smtClean="0">
                <a:solidFill>
                  <a:prstClr val="black"/>
                </a:solidFill>
                <a:latin typeface="Times New Roman" pitchFamily="18" charset="0"/>
                <a:cs typeface="Times New Roman" pitchFamily="18" charset="0"/>
              </a:rPr>
              <a:t>жылы.</a:t>
            </a:r>
          </a:p>
          <a:p>
            <a:pPr lvl="0" indent="185738" algn="just"/>
            <a:endParaRPr lang="kk-KZ" sz="400" dirty="0" smtClean="0">
              <a:solidFill>
                <a:prstClr val="black"/>
              </a:solidFill>
              <a:latin typeface="Times New Roman" pitchFamily="18" charset="0"/>
              <a:cs typeface="Times New Roman" pitchFamily="18" charset="0"/>
            </a:endParaRPr>
          </a:p>
          <a:p>
            <a:pPr lvl="0" indent="185738" algn="just"/>
            <a:endParaRPr lang="kk-KZ" sz="1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19</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a:t>
            </a:r>
            <a:r>
              <a:rPr lang="" altLang="ru-RU" sz="1200" b="1" dirty="0">
                <a:latin typeface="Times New Roman" panose="02020603050405020304" pitchFamily="18" charset="0"/>
                <a:cs typeface="Times New Roman" panose="02020603050405020304" pitchFamily="18" charset="0"/>
              </a:rPr>
              <a:t>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solidFill>
                  <a:prstClr val="black"/>
                </a:solidFill>
                <a:latin typeface="Times New Roman" panose="02020603050405020304" pitchFamily="18" charset="0"/>
                <a:cs typeface="Times New Roman" panose="02020603050405020304" pitchFamily="18" charset="0"/>
              </a:rPr>
              <a:t>20</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қыркүйек</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a:t>
            </a:r>
            <a:r>
              <a:rPr lang="" sz="1200" dirty="0">
                <a:solidFill>
                  <a:prstClr val="black"/>
                </a:solidFill>
                <a:latin typeface="Times New Roman" pitchFamily="18" charset="0"/>
                <a:cs typeface="Times New Roman" pitchFamily="18" charset="0"/>
              </a:rPr>
              <a:t>ды</a:t>
            </a:r>
            <a:r>
              <a:rPr lang="kk-KZ" sz="1200" dirty="0" smtClean="0">
                <a:solidFill>
                  <a:prstClr val="black"/>
                </a:solidFill>
                <a:latin typeface="Times New Roman" pitchFamily="18" charset="0"/>
                <a:cs typeface="Times New Roman" pitchFamily="18" charset="0"/>
              </a:rPr>
              <a:t>, күші 1-6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-4°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4980775" y="213749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19 </a:t>
            </a:r>
            <a:r>
              <a:rPr lang="ru-RU" sz="1200" dirty="0" err="1">
                <a:solidFill>
                  <a:prstClr val="black"/>
                </a:solidFill>
                <a:latin typeface="Times New Roman" panose="02020603050405020304" pitchFamily="18" charset="0"/>
                <a:cs typeface="Times New Roman" panose="02020603050405020304" pitchFamily="18" charset="0"/>
              </a:rPr>
              <a:t>қыркүйек</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67797" y="305984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09456509"/>
              </p:ext>
            </p:extLst>
          </p:nvPr>
        </p:nvGraphicFramePr>
        <p:xfrm>
          <a:off x="5014227" y="3920045"/>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smtClean="0">
                          <a:solidFill>
                            <a:schemeClr val="tx1"/>
                          </a:solidFill>
                          <a:latin typeface="Times New Roman" panose="02020603050405020304" pitchFamily="18" charset="0"/>
                          <a:cs typeface="Times New Roman" panose="02020603050405020304" pitchFamily="18" charset="0"/>
                        </a:rPr>
                        <a:t>бөлшектер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3193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76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0,382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Күкіртсутек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 Гафурова-Кенесова Н.Р.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22820</TotalTime>
  <Words>633</Words>
  <Application>Microsoft Office PowerPoint</Application>
  <PresentationFormat>Лист A4 (210x297 мм)</PresentationFormat>
  <Paragraphs>112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4117</cp:revision>
  <cp:lastPrinted>2021-07-01T03:56:27Z</cp:lastPrinted>
  <dcterms:created xsi:type="dcterms:W3CDTF">2018-03-27T06:03:00Z</dcterms:created>
  <dcterms:modified xsi:type="dcterms:W3CDTF">2024-09-18T07:20:28Z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