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980" y="12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13136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западный, юго-западный 9-14 м/с. Температура воздуха ночью 5-7, днем 16-18 тепла.</a:t>
            </a:r>
          </a:p>
          <a:p>
            <a:pPr lvl="0" algn="just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юго-западный 9-14 м/с. Температура воздуха ночью 7-9тепла.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60898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4038</cp:revision>
  <cp:lastPrinted>2021-07-01T03:56:27Z</cp:lastPrinted>
  <dcterms:created xsi:type="dcterms:W3CDTF">2018-03-27T06:03:00Z</dcterms:created>
  <dcterms:modified xsi:type="dcterms:W3CDTF">2024-09-19T08:01:49Z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