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487" autoAdjust="0"/>
  </p:normalViewPr>
  <p:slideViewPr>
    <p:cSldViewPr showGuides="1">
      <p:cViewPr>
        <p:scale>
          <a:sx n="124" d="100"/>
          <a:sy n="124" d="100"/>
        </p:scale>
        <p:origin x="-1602" y="2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73599997"/>
              </p:ext>
            </p:extLst>
          </p:nvPr>
        </p:nvGraphicFramePr>
        <p:xfrm>
          <a:off x="307975" y="2560791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 9-14 м/с. Температура воздуха ночью 2-4, днем 17-19 тепла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20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дождь. Ветер </a:t>
            </a:r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с переходом на </a:t>
            </a:r>
            <a:r>
              <a:rPr lang="ru-RU" sz="1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 9-14 м/с</a:t>
            </a:r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 тепла</a:t>
            </a:r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9892" y="36450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265647"/>
              </p:ext>
            </p:extLst>
          </p:nvPr>
        </p:nvGraphicFramePr>
        <p:xfrm>
          <a:off x="5097016" y="4182756"/>
          <a:ext cx="4536504" cy="220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6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22333</TotalTime>
  <Words>644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4127</cp:revision>
  <cp:lastPrinted>2021-07-01T03:56:27Z</cp:lastPrinted>
  <dcterms:created xsi:type="dcterms:W3CDTF">2018-03-27T06:03:00Z</dcterms:created>
  <dcterms:modified xsi:type="dcterms:W3CDTF">2024-09-19T07:44:44Z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