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316545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20 ч. 20 сентября 2024 г.</a:t>
            </a:r>
          </a:p>
          <a:p>
            <a:pPr indent="361950"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 7-12 м/с. Температура воздуха ночью 3-5, днем 18-20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20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08 ч. 21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Температура воздуха 4-6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</a:t>
            </a:r>
            <a:r>
              <a:rPr lang="ru-RU" sz="13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028875"/>
              </p:ext>
            </p:extLst>
          </p:nvPr>
        </p:nvGraphicFramePr>
        <p:xfrm>
          <a:off x="5052936" y="4392744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/Смагулова С.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20543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3326</cp:revision>
  <cp:lastPrinted>2021-07-01T03:56:27Z</cp:lastPrinted>
  <dcterms:created xsi:type="dcterms:W3CDTF">2018-03-27T06:03:00Z</dcterms:created>
  <dcterms:modified xsi:type="dcterms:W3CDTF">2024-09-19T09:07:37Z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