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5095" autoAdjust="0"/>
  </p:normalViewPr>
  <p:slideViewPr>
    <p:cSldViewPr showGuides="1">
      <p:cViewPr>
        <p:scale>
          <a:sx n="90" d="100"/>
          <a:sy n="90" d="100"/>
        </p:scale>
        <p:origin x="-2094" y="-32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204864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в целом по городу ожидается повышенный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4286107"/>
              </p:ext>
            </p:extLst>
          </p:nvPr>
        </p:nvGraphicFramePr>
        <p:xfrm>
          <a:off x="5025008" y="4077073"/>
          <a:ext cx="4693124" cy="23042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154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858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849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latin typeface="Calibri"/>
                        </a:rPr>
                        <a:t>0,4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indent="180975" algn="just">
              <a:tabLst>
                <a:tab pos="180975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южный, юго-западный 2-7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тепла, на поверхности почвы заморозки 1 градус, днем 18-20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сентября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3-5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17005</TotalTime>
  <Words>594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Администратор</cp:lastModifiedBy>
  <cp:revision>5492</cp:revision>
  <cp:lastPrinted>2021-07-01T03:56:27Z</cp:lastPrinted>
  <dcterms:created xsi:type="dcterms:W3CDTF">2018-03-27T06:03:00Z</dcterms:created>
  <dcterms:modified xsi:type="dcterms:W3CDTF">2024-09-19T06:37:58Z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