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71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21274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7291" y="229513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17062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21137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3911</cp:revision>
  <cp:lastPrinted>2021-07-01T03:56:27Z</cp:lastPrinted>
  <dcterms:created xsi:type="dcterms:W3CDTF">2018-03-27T06:03:00Z</dcterms:created>
  <dcterms:modified xsi:type="dcterms:W3CDTF">2024-09-19T07:14:47Z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