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912630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днем небольшой дождь. Ветер юго-восточный 9-14 м/с. Температура воздуха ночью 4-6, днем 19-21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6-8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04984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21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34632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5625</cp:revision>
  <cp:lastPrinted>2021-11-30T05:55:24Z</cp:lastPrinted>
  <dcterms:created xsi:type="dcterms:W3CDTF">2018-03-27T06:03:00Z</dcterms:created>
  <dcterms:modified xsi:type="dcterms:W3CDTF">2024-09-19T06:54:45Z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