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51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71345660"/>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26</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 altLang="zh-CN" sz="1200" b="1" i="1" baseline="0" dirty="0" smtClean="0">
                          <a:solidFill>
                            <a:srgbClr val="002060"/>
                          </a:solidFill>
                          <a:latin typeface="Times New Roman" panose="02020603050405020304" pitchFamily="18" charset="0"/>
                          <a:cs typeface="Times New Roman" panose="02020603050405020304" pitchFamily="18" charset="0"/>
                        </a:rPr>
                        <a:t>9</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1</a:t>
            </a:r>
            <a:r>
              <a:rPr lang="" altLang="ru-RU" sz="1200" b="1" dirty="0" smtClean="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оңтүстік-щығыстан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3-8 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2-4°,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a:t>
            </a:r>
            <a:r>
              <a:rPr lang="" altLang="ru-RU" sz="1200" b="1" dirty="0">
                <a:latin typeface="Times New Roman" panose="02020603050405020304" pitchFamily="18" charset="0"/>
                <a:cs typeface="Times New Roman" panose="02020603050405020304" pitchFamily="18" charset="0"/>
              </a:rPr>
              <a:t>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solidFill>
                  <a:prstClr val="black"/>
                </a:solidFill>
                <a:latin typeface="Times New Roman" panose="02020603050405020304" pitchFamily="18" charset="0"/>
                <a:cs typeface="Times New Roman" panose="02020603050405020304" pitchFamily="18" charset="0"/>
              </a:rPr>
              <a:t>2</a:t>
            </a:r>
            <a:r>
              <a:rPr lang="" sz="1200" b="1" dirty="0" smtClean="0">
                <a:solidFill>
                  <a:prstClr val="black"/>
                </a:solidFill>
                <a:latin typeface="Times New Roman" panose="02020603050405020304" pitchFamily="18" charset="0"/>
                <a:cs typeface="Times New Roman" panose="02020603050405020304" pitchFamily="18" charset="0"/>
              </a:rPr>
              <a:t>1</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қыркүйек</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a:t>
            </a:r>
            <a:r>
              <a:rPr lang="kk-KZ" sz="1200" dirty="0" smtClean="0">
                <a:latin typeface="Times New Roman" panose="02020603050405020304" pitchFamily="18" charset="0"/>
                <a:cs typeface="Times New Roman" panose="02020603050405020304" pitchFamily="18" charset="0"/>
              </a:rPr>
              <a:t>жаңбыр</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a:t>
            </a:r>
            <a:r>
              <a:rPr lang="" sz="1200" dirty="0">
                <a:solidFill>
                  <a:prstClr val="black"/>
                </a:solidFill>
                <a:latin typeface="Times New Roman" pitchFamily="18" charset="0"/>
                <a:cs typeface="Times New Roman" pitchFamily="18" charset="0"/>
              </a:rPr>
              <a:t>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-10° </a:t>
            </a:r>
            <a:r>
              <a:rPr lang="kk-KZ" sz="1200" dirty="0" smtClean="0">
                <a:solidFill>
                  <a:prstClr val="black"/>
                </a:solidFill>
                <a:latin typeface="Times New Roman" pitchFamily="18" charset="0"/>
                <a:cs typeface="Times New Roman" pitchFamily="18" charset="0"/>
              </a:rPr>
              <a:t>жылы болды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3995" y="236562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1308"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73976858"/>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 altLang="ru-RU" sz="1200" b="1" i="1" dirty="0" smtClean="0">
                <a:solidFill>
                  <a:srgbClr val="000000"/>
                </a:solidFill>
                <a:latin typeface="Times New Roman" panose="02020603050405020304" pitchFamily="18" charset="0"/>
                <a:cs typeface="Times New Roman" panose="02020603050405020304" pitchFamily="18" charset="0"/>
              </a:rPr>
              <a:t>Абдрахманова Н.Е.</a:t>
            </a:r>
            <a:r>
              <a:rPr lang="kk-KZ" altLang="ru-RU" sz="1200" b="1" i="1" dirty="0" smtClean="0">
                <a:solidFill>
                  <a:srgbClr val="000000"/>
                </a:solidFill>
                <a:latin typeface="Times New Roman" panose="02020603050405020304" pitchFamily="18" charset="0"/>
                <a:cs typeface="Times New Roman" panose="02020603050405020304" pitchFamily="18" charset="0"/>
              </a:rPr>
              <a:t> /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19657</TotalTime>
  <Words>563</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3852</cp:revision>
  <cp:lastPrinted>2021-07-01T03:56:27Z</cp:lastPrinted>
  <dcterms:created xsi:type="dcterms:W3CDTF">2018-03-27T06:03:00Z</dcterms:created>
  <dcterms:modified xsi:type="dcterms:W3CDTF">2024-09-19T07:18:09Z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