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2460" y="20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6956"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225145652"/>
              </p:ext>
            </p:extLst>
          </p:nvPr>
        </p:nvGraphicFramePr>
        <p:xfrm>
          <a:off x="307975" y="251534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№263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19 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51369" y="117475"/>
            <a:ext cx="4824412" cy="2677656"/>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20 </a:t>
            </a:r>
            <a:r>
              <a:rPr lang="kk-KZ" altLang="ru-RU" sz="1200" b="1" dirty="0">
                <a:latin typeface="Times New Roman" panose="02020603050405020304" pitchFamily="18" charset="0"/>
                <a:cs typeface="Times New Roman" panose="02020603050405020304" pitchFamily="18" charset="0"/>
              </a:rPr>
              <a:t>қыркүйекке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2024 ж. </a:t>
            </a:r>
            <a:r>
              <a:rPr lang="ru-RU" altLang="ru-RU" sz="1200" b="1" dirty="0" smtClean="0">
                <a:latin typeface="Times New Roman" panose="02020603050405020304" pitchFamily="18" charset="0"/>
                <a:cs typeface="Times New Roman" panose="02020603050405020304" pitchFamily="18" charset="0"/>
              </a:rPr>
              <a:t>19 </a:t>
            </a:r>
            <a:r>
              <a:rPr lang="ru-RU" altLang="ru-RU" sz="1200" b="1" dirty="0" err="1" smtClean="0">
                <a:latin typeface="Times New Roman" panose="02020603050405020304" pitchFamily="18" charset="0"/>
                <a:cs typeface="Times New Roman" panose="02020603050405020304" pitchFamily="18" charset="0"/>
              </a:rPr>
              <a:t>қыркүйек</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20-дан </a:t>
            </a:r>
            <a:r>
              <a:rPr lang="ru-RU" altLang="ru-RU" sz="1200" b="1" dirty="0" err="1" smtClean="0">
                <a:latin typeface="Times New Roman" panose="02020603050405020304" pitchFamily="18" charset="0"/>
                <a:cs typeface="Times New Roman" panose="02020603050405020304" pitchFamily="18" charset="0"/>
              </a:rPr>
              <a:t>бастап</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20 қыркүйек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жаңбыр</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a:t>
            </a:r>
            <a:r>
              <a:rPr lang="ru-RU" sz="1200" dirty="0" err="1" smtClean="0">
                <a:latin typeface="Times New Roman" panose="02020603050405020304" pitchFamily="18" charset="0"/>
                <a:cs typeface="Times New Roman" panose="02020603050405020304" pitchFamily="18" charset="0"/>
              </a:rPr>
              <a:t>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9-14 м/с</a:t>
            </a:r>
            <a:r>
              <a:rPr lang="ru-RU" sz="1200" dirty="0">
                <a:latin typeface="Times New Roman" panose="02020603050405020304" pitchFamily="18" charset="0"/>
                <a:cs typeface="Times New Roman" panose="02020603050405020304" pitchFamily="18" charset="0"/>
              </a:rPr>
              <a:t>.</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5-7,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16-18 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p>
          <a:p>
            <a:pPr algn="just"/>
            <a:endParaRPr lang="ru-RU" sz="1200" b="1" dirty="0" smtClean="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21 </a:t>
            </a:r>
            <a:r>
              <a:rPr lang="kk-KZ" altLang="ru-RU" sz="1200" b="1" dirty="0">
                <a:latin typeface="Times New Roman" panose="02020603050405020304" pitchFamily="18" charset="0"/>
                <a:cs typeface="Times New Roman" panose="02020603050405020304" pitchFamily="18" charset="0"/>
              </a:rPr>
              <a:t>қыркүйекке </a:t>
            </a: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 қыркүйек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21 қыркүйек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indent="182563"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жаңбыр</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9-14 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7-9 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p>
          <a:p>
            <a:pPr indent="182563" algn="just"/>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19 </a:t>
            </a:r>
            <a:r>
              <a:rPr lang="ru-RU" altLang="ru-RU" sz="1200" b="1" dirty="0" err="1" smtClean="0">
                <a:latin typeface="Times New Roman" panose="02020603050405020304" pitchFamily="18" charset="0"/>
                <a:cs typeface="Times New Roman" panose="02020603050405020304" pitchFamily="18" charset="0"/>
              </a:rPr>
              <a:t>қыркүйек</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75183" y="2782668"/>
            <a:ext cx="4910167"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 </a:t>
            </a:r>
            <a:r>
              <a:rPr lang="kk-KZ" altLang="en-US" sz="1200" dirty="0">
                <a:solidFill>
                  <a:schemeClr val="tx1"/>
                </a:solidFill>
                <a:latin typeface="Times New Roman" pitchFamily="18" charset="0"/>
                <a:cs typeface="Times New Roman" pitchFamily="18" charset="0"/>
                <a:sym typeface="+mn-ea"/>
              </a:rPr>
              <a:t>ықпал 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454833986"/>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8738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0716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249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1.557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251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0.835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557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0.064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0.034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0.413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0.064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a:latin typeface="Times New Roman" panose="02020603050405020304" pitchFamily="18" charset="0"/>
                <a:cs typeface="Times New Roman" panose="02020603050405020304" pitchFamily="18" charset="0"/>
              </a:rPr>
              <a:t>Жайнакова З.Ж.</a:t>
            </a:r>
            <a:r>
              <a:rPr lang="kk-KZ"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latin typeface="Times New Roman" panose="02020603050405020304" pitchFamily="18" charset="0"/>
                <a:cs typeface="Times New Roman" panose="02020603050405020304" pitchFamily="18" charset="0"/>
              </a:rPr>
              <a:t>Төкен </a:t>
            </a:r>
            <a:r>
              <a:rPr lang="kk-KZ" altLang="ru-RU" sz="1200" b="1" i="1" dirty="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21660</TotalTime>
  <Words>602</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4136</cp:revision>
  <cp:lastPrinted>2021-07-01T07:38:07Z</cp:lastPrinted>
  <dcterms:created xsi:type="dcterms:W3CDTF">2018-03-27T06:03:00Z</dcterms:created>
  <dcterms:modified xsi:type="dcterms:W3CDTF">2024-09-19T08:09:20Z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