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80" d="100"/>
          <a:sy n="80" d="100"/>
        </p:scale>
        <p:origin x="-1440" y="138"/>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263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ru-RU" sz="1200" b="1" i="1" dirty="0">
                          <a:solidFill>
                            <a:srgbClr val="000000"/>
                          </a:solidFill>
                          <a:latin typeface="Times New Roman" pitchFamily="18" charset="0"/>
                          <a:cs typeface="Times New Roman" pitchFamily="18" charset="0"/>
                        </a:rPr>
                        <a:t>қыркүйекке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қыркүйекке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3046922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858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53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04664"/>
            <a:ext cx="4608512" cy="1585049"/>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smtClean="0">
                <a:latin typeface="Times New Roman" pitchFamily="18" charset="0"/>
                <a:cs typeface="Times New Roman" pitchFamily="18" charset="0"/>
              </a:rPr>
              <a:t>20 </a:t>
            </a:r>
            <a:r>
              <a:rPr lang="kk-KZ" altLang="ru-RU" sz="1050" b="1" dirty="0">
                <a:solidFill>
                  <a:srgbClr val="000000"/>
                </a:solidFill>
                <a:latin typeface="Times New Roman" pitchFamily="18" charset="0"/>
                <a:cs typeface="Times New Roman" pitchFamily="18" charset="0"/>
              </a:rPr>
              <a:t>қыркүйекке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19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20 </a:t>
            </a:r>
            <a:r>
              <a:rPr lang="ru-RU" sz="1050" b="1" dirty="0" err="1" smtClean="0">
                <a:latin typeface="Times New Roman" pitchFamily="18" charset="0"/>
                <a:cs typeface="Times New Roman" pitchFamily="18" charset="0"/>
              </a:rPr>
              <a:t>қыркүйекке</a:t>
            </a:r>
            <a:r>
              <a:rPr lang="kk-KZ" altLang="ru-RU" sz="1050" b="1" dirty="0" smtClean="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Аздаған </a:t>
            </a:r>
            <a:r>
              <a:rPr lang="kk-KZ" sz="1100" dirty="0">
                <a:latin typeface="Times New Roman" pitchFamily="18" charset="0"/>
                <a:cs typeface="Times New Roman" pitchFamily="18" charset="0"/>
              </a:rPr>
              <a:t>бұлтты,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Оңтүстіктен, оңтүстік-батыстан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2-7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2-4 градус жылы, топырақ бетінде 1 градус үсік,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градус </a:t>
            </a:r>
            <a:r>
              <a:rPr lang="kk-KZ" sz="1100" dirty="0">
                <a:latin typeface="Times New Roman" pitchFamily="18" charset="0"/>
                <a:cs typeface="Times New Roman" pitchFamily="18" charset="0"/>
              </a:rPr>
              <a:t>жылы.</a:t>
            </a:r>
          </a:p>
          <a:p>
            <a:pPr algn="ctr"/>
            <a:r>
              <a:rPr lang="kk-KZ" sz="1050" b="1" dirty="0" smtClean="0">
                <a:latin typeface="Times New Roman" pitchFamily="18" charset="0"/>
                <a:cs typeface="Times New Roman" pitchFamily="18" charset="0"/>
              </a:rPr>
              <a:t>21 </a:t>
            </a:r>
            <a:r>
              <a:rPr lang="ru-RU" sz="1050" b="1" dirty="0" err="1">
                <a:latin typeface="Times New Roman" pitchFamily="18" charset="0"/>
                <a:cs typeface="Times New Roman" pitchFamily="18" charset="0"/>
              </a:rPr>
              <a:t>қыркүйек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20</a:t>
            </a:r>
            <a:r>
              <a:rPr lang="kk-KZ" altLang="ru-RU" sz="1050" b="1" dirty="0" smtClean="0">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қыркүйекке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latin typeface="Times New Roman" pitchFamily="18" charset="0"/>
                <a:cs typeface="Times New Roman" pitchFamily="18" charset="0"/>
              </a:rPr>
              <a:t>21 </a:t>
            </a:r>
            <a:r>
              <a:rPr lang="ru-RU" sz="1050" b="1" dirty="0" err="1" smtClean="0">
                <a:latin typeface="Times New Roman" pitchFamily="18" charset="0"/>
                <a:cs typeface="Times New Roman" pitchFamily="18" charset="0"/>
              </a:rPr>
              <a:t>қыркүйекке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9-14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түнде 3-5 </a:t>
            </a:r>
            <a:r>
              <a:rPr lang="kk-KZ" sz="1100" smtClean="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2024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20 қыркүйек тәулігінде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2024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chemeClr val="tx1"/>
                </a:solidFill>
                <a:latin typeface="Times New Roman" panose="02020603050405020304" pitchFamily="18" charset="0"/>
                <a:cs typeface="Times New Roman" panose="02020603050405020304" pitchFamily="18" charset="0"/>
              </a:rPr>
              <a:t>20</a:t>
            </a:r>
            <a:r>
              <a:rPr lang="kk-KZ" sz="1100" dirty="0" smtClean="0">
                <a:solidFill>
                  <a:schemeClr val="tx1"/>
                </a:solidFill>
                <a:latin typeface="Times New Roman" panose="02020603050405020304" pitchFamily="18" charset="0"/>
                <a:cs typeface="Times New Roman" panose="02020603050405020304" pitchFamily="18" charset="0"/>
              </a:rPr>
              <a:t> қыркүйек тәулігінде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a:t>
            </a:r>
            <a:r>
              <a:rPr lang="ru-RU" altLang="ru-RU" sz="1200" b="1" i="1" smtClean="0">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15440</TotalTime>
  <Words>556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5240</cp:revision>
  <cp:lastPrinted>2021-07-01T03:56:27Z</cp:lastPrinted>
  <dcterms:created xsi:type="dcterms:W3CDTF">2018-03-27T06:03:00Z</dcterms:created>
  <dcterms:modified xsi:type="dcterms:W3CDTF">2024-09-19T06:38:32Z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