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69464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20</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Шығыстан</a:t>
            </a:r>
            <a:r>
              <a:rPr lang="ru-RU" sz="1300" dirty="0">
                <a:solidFill>
                  <a:prstClr val="black"/>
                </a:solidFill>
                <a:latin typeface="Times New Roman" pitchFamily="18" charset="0"/>
                <a:cs typeface="Times New Roman" pitchFamily="18" charset="0"/>
              </a:rPr>
              <a:t> ж</a:t>
            </a:r>
            <a:r>
              <a:rPr lang="kk-KZ" sz="1300" dirty="0">
                <a:solidFill>
                  <a:prstClr val="black"/>
                </a:solidFill>
                <a:latin typeface="Times New Roman" pitchFamily="18" charset="0"/>
                <a:cs typeface="Times New Roman" pitchFamily="18" charset="0"/>
              </a:rPr>
              <a:t>ел соғады, күші 7-12 м/с. Ауа температурасы түнде 3-5,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Оңтүстік-батыстан</a:t>
            </a:r>
            <a:r>
              <a:rPr lang="ru-RU" sz="1300" dirty="0">
                <a:solidFill>
                  <a:prstClr val="black"/>
                </a:solidFill>
                <a:latin typeface="Times New Roman" pitchFamily="18" charset="0"/>
                <a:cs typeface="Times New Roman" pitchFamily="18" charset="0"/>
              </a:rPr>
              <a:t> ж</a:t>
            </a:r>
            <a:r>
              <a:rPr lang="kk-KZ" sz="1300" dirty="0">
                <a:solidFill>
                  <a:prstClr val="black"/>
                </a:solidFill>
                <a:latin typeface="Times New Roman" pitchFamily="18" charset="0"/>
                <a:cs typeface="Times New Roman" pitchFamily="18" charset="0"/>
              </a:rPr>
              <a:t>ел соғады, күші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a:t>
            </a:r>
            <a:r>
              <a:rPr lang="kk-KZ" sz="1300" b="1" i="1" dirty="0">
                <a:solidFill>
                  <a:prstClr val="black"/>
                </a:solidFill>
                <a:latin typeface="Times New Roman" pitchFamily="18" charset="0"/>
                <a:cs typeface="Times New Roman" pitchFamily="18" charset="0"/>
              </a:rPr>
              <a:t>төмен</a:t>
            </a:r>
            <a:r>
              <a:rPr lang="kk-KZ" sz="1300" i="1" dirty="0">
                <a:solidFill>
                  <a:prstClr val="black"/>
                </a:solidFill>
                <a:latin typeface="Times New Roman" pitchFamily="18" charset="0"/>
                <a:cs typeface="Times New Roman" pitchFamily="18" charset="0"/>
              </a:rPr>
              <a:t>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020149"/>
              </p:ext>
            </p:extLst>
          </p:nvPr>
        </p:nvGraphicFramePr>
        <p:xfrm>
          <a:off x="5066386" y="4417205"/>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/Смагулова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17187</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3259</cp:revision>
  <cp:lastPrinted>2021-07-01T07:38:07Z</cp:lastPrinted>
  <dcterms:created xsi:type="dcterms:W3CDTF">2018-03-27T06:03:00Z</dcterms:created>
  <dcterms:modified xsi:type="dcterms:W3CDTF">2024-09-19T09:07:42Z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