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306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2719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Батыстан, оңтүстік-батыстан 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18-20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жылы.</a:t>
            </a: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7664079"/>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20572</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3989</cp:revision>
  <cp:lastPrinted>2021-07-01T07:38:07Z</cp:lastPrinted>
  <dcterms:created xsi:type="dcterms:W3CDTF">2018-03-27T06:03:00Z</dcterms:created>
  <dcterms:modified xsi:type="dcterms:W3CDTF">2024-09-19T08:12:19Z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