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66039344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3982486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5024438" y="142852"/>
            <a:ext cx="4762314" cy="1815882"/>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en-US" altLang="ru-RU" sz="1100" b="1" dirty="0" smtClean="0">
                <a:latin typeface="Times New Roman" pitchFamily="18" charset="0"/>
                <a:cs typeface="Times New Roman" pitchFamily="18" charset="0"/>
              </a:rPr>
              <a:t>1</a:t>
            </a:r>
            <a:r>
              <a:rPr lang="kk-KZ" altLang="ru-RU" sz="1100" b="1" dirty="0" smtClean="0">
                <a:latin typeface="Times New Roman" pitchFamily="18" charset="0"/>
                <a:cs typeface="Times New Roman" pitchFamily="18" charset="0"/>
              </a:rPr>
              <a:t>9 </a:t>
            </a:r>
            <a:r>
              <a:rPr lang="kk-KZ" altLang="ru-RU" sz="1100" b="1" dirty="0" smtClean="0">
                <a:latin typeface="Times New Roman" pitchFamily="18" charset="0"/>
                <a:cs typeface="Times New Roman" pitchFamily="18" charset="0"/>
              </a:rPr>
              <a:t>қыркүйектен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20</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қыркүйекке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a:t>
            </a:r>
            <a:r>
              <a:rPr lang="kk-KZ" sz="1100" dirty="0" smtClean="0">
                <a:latin typeface="Times New Roman" pitchFamily="18" charset="0"/>
                <a:cs typeface="Times New Roman" pitchFamily="18" charset="0"/>
              </a:rPr>
              <a:t>, жауын-шашынсыз. </a:t>
            </a:r>
            <a:r>
              <a:rPr lang="kk-KZ" sz="1100" dirty="0" smtClean="0">
                <a:latin typeface="Times New Roman" pitchFamily="18" charset="0"/>
                <a:cs typeface="Times New Roman" pitchFamily="18" charset="0"/>
              </a:rPr>
              <a:t>Оңтүстік-батыстан жел 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күндіз 25-27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a:t>
            </a:r>
            <a:r>
              <a:rPr lang="kk-KZ" sz="1200" dirty="0" smtClean="0">
                <a:solidFill>
                  <a:schemeClr val="tx1"/>
                </a:solidFill>
                <a:latin typeface="Times New Roman" panose="02020603050405020304" pitchFamily="18" charset="0"/>
                <a:cs typeface="Times New Roman" panose="02020603050405020304" pitchFamily="18" charset="0"/>
              </a:rPr>
              <a:t>1</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13842</TotalTime>
  <Words>580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3368</cp:revision>
  <cp:lastPrinted>2021-07-01T03:56:27Z</cp:lastPrinted>
  <dcterms:created xsi:type="dcterms:W3CDTF">2018-03-27T06:03:00Z</dcterms:created>
  <dcterms:modified xsi:type="dcterms:W3CDTF">2024-09-19T06:58:01Z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