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0929289"/>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қыркүйек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a:t>
            </a:r>
            <a:r>
              <a:rPr lang="kk-KZ" sz="1200" dirty="0" smtClean="0">
                <a:latin typeface="Times New Roman" panose="02020603050405020304" pitchFamily="18" charset="0"/>
                <a:cs typeface="Times New Roman" panose="02020603050405020304" pitchFamily="18" charset="0"/>
              </a:rPr>
              <a:t>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жел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2-4, </a:t>
            </a:r>
            <a:r>
              <a:rPr lang="ru-RU" sz="1200" dirty="0" err="1">
                <a:latin typeface="Times New Roman" panose="02020603050405020304" pitchFamily="18" charset="0"/>
                <a:cs typeface="Times New Roman" panose="02020603050405020304" pitchFamily="18" charset="0"/>
              </a:rPr>
              <a:t>топырақ</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бетінде</a:t>
            </a:r>
            <a:r>
              <a:rPr lang="ru-RU" sz="1200" dirty="0" smtClean="0">
                <a:latin typeface="Times New Roman" panose="02020603050405020304" pitchFamily="18" charset="0"/>
                <a:cs typeface="Times New Roman" panose="02020603050405020304" pitchFamily="18" charset="0"/>
              </a:rPr>
              <a:t> 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үсік</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20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ru-RU" sz="1200" dirty="0" err="1" smtClean="0">
                <a:solidFill>
                  <a:prstClr val="black"/>
                </a:solidFill>
                <a:latin typeface="Times New Roman" panose="02020603050405020304" pitchFamily="18" charset="0"/>
                <a:cs typeface="Times New Roman" panose="02020603050405020304" pitchFamily="18" charset="0"/>
              </a:rPr>
              <a:t>түстік-батыс</a:t>
            </a:r>
            <a:r>
              <a:rPr lang="kk-KZ" sz="1200" dirty="0" smtClean="0">
                <a:solidFill>
                  <a:prstClr val="black"/>
                </a:solidFill>
                <a:latin typeface="Times New Roman" panose="02020603050405020304" pitchFamily="18" charset="0"/>
                <a:cs typeface="Times New Roman" panose="02020603050405020304" pitchFamily="18" charset="0"/>
              </a:rPr>
              <a:t>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5-7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150915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2837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567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a:t>
                      </a:r>
                      <a:r>
                        <a:rPr lang="en-US" sz="1100" b="0" i="0" u="none" strike="noStrike" dirty="0" smtClean="0">
                          <a:solidFill>
                            <a:srgbClr val="000000"/>
                          </a:solidFill>
                          <a:latin typeface="Calibri"/>
                        </a:rPr>
                        <a:t>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a:t>
                      </a:r>
                      <a:r>
                        <a:rPr lang="en-US" sz="1100" b="0" i="0" u="none" strike="noStrike" dirty="0" smtClean="0">
                          <a:solidFill>
                            <a:srgbClr val="000000"/>
                          </a:solidFill>
                          <a:latin typeface="Calibri"/>
                        </a:rPr>
                        <a:t>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238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21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жиналу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Лемешко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20952</TotalTime>
  <Words>587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4128</cp:revision>
  <cp:lastPrinted>2021-07-01T07:38:07Z</cp:lastPrinted>
  <dcterms:created xsi:type="dcterms:W3CDTF">2018-03-27T06:03:00Z</dcterms:created>
  <dcterms:modified xsi:type="dcterms:W3CDTF">2024-09-19T08:43:28Z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