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983559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19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19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7199058"/>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4150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20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a:solidFill>
                  <a:prstClr val="black">
                    <a:lumMod val="75000"/>
                    <a:lumOff val="25000"/>
                  </a:prstClr>
                </a:solidFill>
                <a:latin typeface="Times New Roman" panose="02020603050405020304" pitchFamily="18" charset="0"/>
                <a:cs typeface="Times New Roman" panose="02020603050405020304" pitchFamily="18" charset="0"/>
              </a:rPr>
              <a:t>19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rPr>
              <a:t>, күндіз аздаған жаңбыр</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Оң</a:t>
            </a:r>
            <a:r>
              <a:rPr lang="kk-KZ" sz="1100" dirty="0">
                <a:latin typeface="Times New Roman" panose="02020603050405020304" pitchFamily="18" charset="0"/>
                <a:ea typeface="Times New Roman" panose="02020603050405020304" pitchFamily="18" charset="0"/>
              </a:rPr>
              <a:t>түстік-</a:t>
            </a:r>
            <a:r>
              <a:rPr lang="kk-KZ" sz="1100" kern="1400" dirty="0">
                <a:solidFill>
                  <a:srgbClr val="000000"/>
                </a:solidFill>
                <a:latin typeface="Times New Roman" panose="02020603050405020304" pitchFamily="18" charset="0"/>
                <a:ea typeface="Times New Roman" panose="02020603050405020304" pitchFamily="18" charset="0"/>
              </a:rPr>
              <a:t>шығыстан жел соғады, күші 9-14 м/с. Ауа температурасы түнде 4-6, күндіз 19-21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21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21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dirty="0">
                <a:solidFill>
                  <a:prstClr val="black"/>
                </a:solidFill>
                <a:latin typeface="Times New Roman" panose="02020603050405020304" pitchFamily="18" charset="0"/>
                <a:ea typeface="Times New Roman" panose="02020603050405020304" pitchFamily="18" charset="0"/>
              </a:rPr>
              <a:t>аздаған жаңбыр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a:t>
            </a:r>
            <a:r>
              <a:rPr lang="kk-KZ" sz="1100" dirty="0">
                <a:latin typeface="Times New Roman" panose="02020603050405020304" pitchFamily="18" charset="0"/>
                <a:ea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6-8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20 қыркүйекке, түнде 21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32322</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5416</cp:revision>
  <cp:lastPrinted>2023-01-16T10:13:34Z</cp:lastPrinted>
  <dcterms:created xsi:type="dcterms:W3CDTF">2018-03-27T06:03:00Z</dcterms:created>
  <dcterms:modified xsi:type="dcterms:W3CDTF">2024-09-19T07:01:04Z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