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059761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19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330342"/>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289</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Солтүстіктен, солтүстік-шығыстан жел соғады, күші 2-7 м/с. Ауа температурасы түнде 7-9, күндіз 24-26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 Ауа температурасы 8-10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23571</TotalTime>
  <Words>577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3947</cp:revision>
  <cp:lastPrinted>2023-02-06T06:57:51Z</cp:lastPrinted>
  <dcterms:created xsi:type="dcterms:W3CDTF">2018-03-27T06:03:00Z</dcterms:created>
  <dcterms:modified xsi:type="dcterms:W3CDTF">2024-09-19T07:46:37Z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